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Ezekiel 6-7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“…Thus says the Lord God…"Behold, I Myself am going to bring a sword on you…”” 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(Ezekiel 6:3, NASB)</a:t>
            </a:r>
          </a:p>
        </p:txBody>
      </p:sp>
    </p:spTree>
    <p:extLst>
      <p:ext uri="{BB962C8B-B14F-4D97-AF65-F5344CB8AC3E}">
        <p14:creationId xmlns:p14="http://schemas.microsoft.com/office/powerpoint/2010/main" val="1755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382" y="41077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Ezekiel 6-7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27" y="2048958"/>
            <a:ext cx="10658387" cy="4575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i="1" dirty="0"/>
              <a:t>"Son of man, set your face toward the mountains of Israel, and prophesy against them…”</a:t>
            </a:r>
            <a:r>
              <a:rPr lang="en-US" sz="2400" dirty="0"/>
              <a:t> (Ezekiel 6:2)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Preaching about disobedience and desolation (6:1-14)</a:t>
            </a:r>
          </a:p>
          <a:p>
            <a:endParaRPr lang="en-US" sz="2400" dirty="0"/>
          </a:p>
          <a:p>
            <a:r>
              <a:rPr lang="en-US" sz="2400" dirty="0"/>
              <a:t>Preaching about chaos and calamity (7:1-27)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“and you will know that I am the LORD.”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(Ezekiel 6:7, 10, 14 and 7:4, 9, 27)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731" y="3129593"/>
            <a:ext cx="3495029" cy="349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1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382" y="410777"/>
            <a:ext cx="7729728" cy="1188720"/>
          </a:xfrm>
        </p:spPr>
        <p:txBody>
          <a:bodyPr>
            <a:normAutofit/>
          </a:bodyPr>
          <a:lstStyle/>
          <a:p>
            <a:r>
              <a:rPr lang="en-US" sz="5400" dirty="0"/>
              <a:t>Ezekiel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366" y="2048958"/>
            <a:ext cx="10658387" cy="43998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/>
              <a:t>Preaching about disobedience and desolation (6:1-14)</a:t>
            </a:r>
          </a:p>
          <a:p>
            <a:endParaRPr lang="en-US" sz="2400" dirty="0"/>
          </a:p>
          <a:p>
            <a:r>
              <a:rPr lang="en-US" sz="2400" dirty="0"/>
              <a:t>A Dire Prediction (6:1-7)</a:t>
            </a:r>
          </a:p>
          <a:p>
            <a:r>
              <a:rPr lang="en-US" sz="2400" dirty="0"/>
              <a:t> A Confident Expectation (6:8-10)</a:t>
            </a:r>
          </a:p>
          <a:p>
            <a:r>
              <a:rPr lang="en-US" sz="2400" dirty="0"/>
              <a:t>A Distressing Lamentation (6:11-14)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“and you will know that I am the LORD.”</a:t>
            </a:r>
            <a:r>
              <a:rPr lang="en-US" sz="2400" dirty="0">
                <a:solidFill>
                  <a:srgbClr val="FF0000"/>
                </a:solidFill>
              </a:rPr>
              <a:t> (Ezekiel 6:7, 10, 14)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779" y="3129593"/>
            <a:ext cx="2621271" cy="349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2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382" y="410777"/>
            <a:ext cx="7729728" cy="1188720"/>
          </a:xfrm>
        </p:spPr>
        <p:txBody>
          <a:bodyPr>
            <a:normAutofit/>
          </a:bodyPr>
          <a:lstStyle/>
          <a:p>
            <a:r>
              <a:rPr lang="en-US" sz="5400" dirty="0"/>
              <a:t>Ezekiel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43" y="1908281"/>
            <a:ext cx="10658387" cy="48178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/>
              <a:t>Preaching about chaos and calamity (7:1-27)</a:t>
            </a:r>
          </a:p>
          <a:p>
            <a:r>
              <a:rPr lang="en-US" sz="2400" dirty="0"/>
              <a:t>The Calamity Announced (7:1-9)</a:t>
            </a:r>
          </a:p>
          <a:p>
            <a:pPr lvl="4"/>
            <a:r>
              <a:rPr lang="en-US" sz="2200" dirty="0"/>
              <a:t>Complete and unique judgement. </a:t>
            </a:r>
          </a:p>
          <a:p>
            <a:r>
              <a:rPr lang="en-US" sz="2400" dirty="0"/>
              <a:t>The Calamity Described (7:10-27)</a:t>
            </a:r>
          </a:p>
          <a:p>
            <a:pPr lvl="4"/>
            <a:r>
              <a:rPr lang="en-US" sz="2200" dirty="0"/>
              <a:t>Social Disruption (7:10-13)</a:t>
            </a:r>
          </a:p>
          <a:p>
            <a:pPr lvl="4"/>
            <a:r>
              <a:rPr lang="en-US" sz="2200" dirty="0"/>
              <a:t>Military Dismay (7:14-18)</a:t>
            </a:r>
          </a:p>
          <a:p>
            <a:pPr lvl="4"/>
            <a:r>
              <a:rPr lang="en-US" sz="2200" dirty="0"/>
              <a:t>Economic Distress (7:19-22)</a:t>
            </a:r>
          </a:p>
          <a:p>
            <a:pPr lvl="4"/>
            <a:r>
              <a:rPr lang="en-US" sz="2200" dirty="0"/>
              <a:t>Political Disorder (7:23-27)</a:t>
            </a:r>
          </a:p>
          <a:p>
            <a:pPr marL="0" indent="0">
              <a:buNone/>
            </a:pPr>
            <a:endParaRPr lang="en-US" sz="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“and you will know that I am the LORD.”</a:t>
            </a:r>
            <a:r>
              <a:rPr lang="en-US" sz="2400" dirty="0">
                <a:solidFill>
                  <a:srgbClr val="FF0000"/>
                </a:solidFill>
              </a:rPr>
              <a:t> (Ezekiel 7:4, 9, 27)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779" y="3129593"/>
            <a:ext cx="2621271" cy="349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6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83</TotalTime>
  <Words>209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Ezekiel 6-7</vt:lpstr>
      <vt:lpstr>Ezekiel 6-7 Overview</vt:lpstr>
      <vt:lpstr>Ezekiel 6</vt:lpstr>
      <vt:lpstr>Ezekiel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6-7</dc:title>
  <dc:creator>Marc Shotts</dc:creator>
  <cp:lastModifiedBy>Marc Shotts</cp:lastModifiedBy>
  <cp:revision>8</cp:revision>
  <dcterms:created xsi:type="dcterms:W3CDTF">2016-08-09T01:16:35Z</dcterms:created>
  <dcterms:modified xsi:type="dcterms:W3CDTF">2016-08-17T01:15:34Z</dcterms:modified>
</cp:coreProperties>
</file>